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Open Sans Medium"/>
      <p:regular r:id="rId24"/>
      <p:bold r:id="rId25"/>
      <p:italic r:id="rId26"/>
      <p:boldItalic r:id="rId27"/>
    </p:embeddedFont>
    <p:embeddedFont>
      <p:font typeface="Nanum Gothic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79C8CC-EFC4-451A-B8A2-61AC8D5AF261}">
  <a:tblStyle styleId="{3279C8CC-EFC4-451A-B8A2-61AC8D5AF2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OpenSansMedium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Medium-italic.fntdata"/><Relationship Id="rId25" Type="http://schemas.openxmlformats.org/officeDocument/2006/relationships/font" Target="fonts/OpenSansMedium-bold.fntdata"/><Relationship Id="rId28" Type="http://schemas.openxmlformats.org/officeDocument/2006/relationships/font" Target="fonts/NanumGothic-regular.fntdata"/><Relationship Id="rId27" Type="http://schemas.openxmlformats.org/officeDocument/2006/relationships/font" Target="fonts/OpenSansMedium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anumGothic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9acc4ecbb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09acc4ecbb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a222d20e2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a222d20e2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9acc4ecbb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09acc4ecb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9acc4ecbb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09acc4ecbb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a222d20e2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0a222d20e2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a222d20e2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a222d20e2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9acc4ecb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9acc4ecb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8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What will do by whom next week?</a:t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 Medium"/>
              <a:buChar char="●"/>
            </a:pPr>
            <a:r>
              <a:rPr lang="ko" sz="8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Domain address</a:t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 Medium"/>
              <a:buChar char="●"/>
            </a:pPr>
            <a:r>
              <a:rPr lang="ko" sz="8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Front-Back API</a:t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 Medium"/>
              <a:buChar char="●"/>
            </a:pPr>
            <a:r>
              <a:rPr lang="ko" sz="8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Dataset collection</a:t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 Medium"/>
              <a:buChar char="●"/>
            </a:pPr>
            <a:r>
              <a:rPr lang="ko" sz="8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Use Case Scenarios</a:t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 Medium"/>
              <a:buChar char="●"/>
            </a:pPr>
            <a:r>
              <a:t/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8b0f06e7c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8b0f06e7c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b0b5e99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8b0b5e99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09acc4ecbb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09acc4ecbb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What have done by whom this week?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a222d20e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a222d20e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0a222d20e2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0a222d20e2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a222d20e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0a222d20e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0a222d20e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0a222d20e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9acc4ecbb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9acc4ecbb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a222d20e2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a222d20e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00" y="1181375"/>
            <a:ext cx="25050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11700" y="1468813"/>
            <a:ext cx="85206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HallyuGo: </a:t>
            </a:r>
            <a:endParaRPr b="1"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Guide Map to Discover and Visit   K-Contents and K-Culture Hotspots</a:t>
            </a:r>
            <a:endParaRPr b="1"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4016213"/>
            <a:ext cx="8520600" cy="9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latin typeface="Nanum Gothic"/>
                <a:ea typeface="Nanum Gothic"/>
                <a:cs typeface="Nanum Gothic"/>
                <a:sym typeface="Nanum Gothic"/>
              </a:rPr>
              <a:t>Team 4.75</a:t>
            </a:r>
            <a:br>
              <a:rPr lang="ko" sz="2100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2100">
                <a:latin typeface="Nanum Gothic"/>
                <a:ea typeface="Nanum Gothic"/>
                <a:cs typeface="Nanum Gothic"/>
                <a:sym typeface="Nanum Gothic"/>
              </a:rPr>
              <a:t>김지수 이유진 정대교 Jose Antunes </a:t>
            </a:r>
            <a:endParaRPr sz="2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Progress: This week</a:t>
            </a:r>
            <a:endParaRPr b="1" sz="28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9" name="Google Shape;129;p22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2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DB(</a:t>
            </a: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Version </a:t>
            </a: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1) by Daegyo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285" y="1578850"/>
            <a:ext cx="3116739" cy="3566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2"/>
          <p:cNvCxnSpPr/>
          <p:nvPr/>
        </p:nvCxnSpPr>
        <p:spPr>
          <a:xfrm flipH="1" rot="10800000">
            <a:off x="2268275" y="1488750"/>
            <a:ext cx="1797900" cy="1058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2"/>
          <p:cNvCxnSpPr/>
          <p:nvPr/>
        </p:nvCxnSpPr>
        <p:spPr>
          <a:xfrm>
            <a:off x="2268275" y="2546850"/>
            <a:ext cx="1773900" cy="2151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5202" y="1468825"/>
            <a:ext cx="1627400" cy="329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6030500" y="1468725"/>
            <a:ext cx="3037800" cy="32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Location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Geographic coordinates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Description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Video link </a:t>
            </a:r>
            <a:b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</a:b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ex) YouTube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Recommended pose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	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DB(Version 1) by Daegyo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225" y="1578850"/>
            <a:ext cx="2245275" cy="329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b="1" lang="ko" sz="7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Progress: This week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3" name="Google Shape;143;p23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285" y="1578850"/>
            <a:ext cx="3116739" cy="3566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23"/>
          <p:cNvCxnSpPr/>
          <p:nvPr/>
        </p:nvCxnSpPr>
        <p:spPr>
          <a:xfrm flipH="1" rot="10800000">
            <a:off x="3308675" y="1562200"/>
            <a:ext cx="453600" cy="228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3"/>
          <p:cNvCxnSpPr/>
          <p:nvPr/>
        </p:nvCxnSpPr>
        <p:spPr>
          <a:xfrm>
            <a:off x="3312250" y="3840725"/>
            <a:ext cx="583500" cy="1083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23"/>
          <p:cNvSpPr txBox="1"/>
          <p:nvPr/>
        </p:nvSpPr>
        <p:spPr>
          <a:xfrm>
            <a:off x="6183425" y="1578850"/>
            <a:ext cx="2821200" cy="32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Users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Proof shot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Favorites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	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Technical Background: Backend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3" name="Google Shape;153;p24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4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AWS RDS and S3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RDS: Managed relational database service 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</a:pPr>
            <a:r>
              <a:rPr lang="ko" sz="18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Deployment using AWS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</a:pPr>
            <a:r>
              <a:rPr lang="ko" sz="18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Database performance, scalability, security, and high availability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S3: Scalable object storage service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</a:pPr>
            <a:r>
              <a:rPr lang="ko" sz="18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Large amount of image files(still image, real image, proof shot etc.)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</a:pPr>
            <a:r>
              <a:rPr lang="ko" sz="1800">
                <a:solidFill>
                  <a:srgbClr val="1F1F1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Efficient image management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Preparation &amp; Setup: Backend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60" name="Google Shape;160;p25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5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Overall Design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62" name="Google Shape;162;p25"/>
          <p:cNvPicPr preferRelativeResize="0"/>
          <p:nvPr/>
        </p:nvPicPr>
        <p:blipFill rotWithShape="1">
          <a:blip r:embed="rId3">
            <a:alphaModFix/>
          </a:blip>
          <a:srcRect b="0" l="0" r="0" t="7501"/>
          <a:stretch/>
        </p:blipFill>
        <p:spPr>
          <a:xfrm>
            <a:off x="1009375" y="1538425"/>
            <a:ext cx="7125228" cy="34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Google Shape;167;p26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6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Setup (Spring Boot)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Setting FlywayDB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Basic Setting for MySQL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Merged at main (github)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69" name="Google Shape;169;p26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Preparation &amp; Setup: Backend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Google Shape;174;p27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7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We </a:t>
            </a: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find the places related Hallyu ourselves on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SNS like Instagram, X, …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Travel platform we researched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Blog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by Jisu, Jose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76" name="Google Shape;176;p27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Dataset Collection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1" name="Google Shape;181;p28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8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Progress: Next week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3" name="Google Shape;183;p28"/>
          <p:cNvGraphicFramePr/>
          <p:nvPr/>
        </p:nvGraphicFramePr>
        <p:xfrm>
          <a:off x="952500" y="176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{3279C8CC-EFC4-451A-B8A2-61AC8D5AF261}</a:tableStyleId>
              </a:tblPr>
              <a:tblGrid>
                <a:gridCol w="1090550"/>
                <a:gridCol w="6148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Jisu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solidFill>
                            <a:schemeClr val="dk1"/>
                          </a:solidFill>
                        </a:rPr>
                        <a:t>Start API design, Dataset Collection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Yoojin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C</a:t>
                      </a:r>
                      <a:r>
                        <a:rPr lang="ko" sz="1800"/>
                        <a:t>omplete overall ui </a:t>
                      </a:r>
                      <a:r>
                        <a:rPr lang="ko" sz="1800"/>
                        <a:t>design, </a:t>
                      </a:r>
                      <a:r>
                        <a:rPr lang="ko" sz="1800">
                          <a:solidFill>
                            <a:schemeClr val="dk1"/>
                          </a:solidFill>
                        </a:rPr>
                        <a:t>Implement basic layout 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Daegyo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Complete DB design, Start API design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Jose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/>
                        <a:t>Dataset Collection, Write use case scenarios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00" y="1181375"/>
            <a:ext cx="25050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 txBox="1"/>
          <p:nvPr/>
        </p:nvSpPr>
        <p:spPr>
          <a:xfrm>
            <a:off x="311700" y="1793100"/>
            <a:ext cx="8520600" cy="94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Thank you for listening</a:t>
            </a:r>
            <a:endParaRPr b="1" sz="5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Recap: Topic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4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Guide map to search and visit Hallyu hotspots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In Korean, “</a:t>
            </a:r>
            <a:r>
              <a:rPr b="1" lang="ko" sz="24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성지순례</a:t>
            </a:r>
            <a:r>
              <a:rPr lang="ko" sz="2400">
                <a:solidFill>
                  <a:schemeClr val="dk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"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18917" l="15897" r="15843" t="44291"/>
          <a:stretch/>
        </p:blipFill>
        <p:spPr>
          <a:xfrm>
            <a:off x="1375225" y="2054574"/>
            <a:ext cx="2692550" cy="2744275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41904" l="8323" r="9749" t="12740"/>
          <a:stretch/>
        </p:blipFill>
        <p:spPr>
          <a:xfrm>
            <a:off x="5252575" y="2054575"/>
            <a:ext cx="2511906" cy="2744276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Progress: This week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1" name="Google Shape;71;p15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15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Wireframe from Figma by Yoojin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63080" l="0" r="56453" t="0"/>
          <a:stretch/>
        </p:blipFill>
        <p:spPr>
          <a:xfrm>
            <a:off x="1541500" y="1841300"/>
            <a:ext cx="2512301" cy="263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3184" l="0" r="0" t="36279"/>
          <a:stretch/>
        </p:blipFill>
        <p:spPr>
          <a:xfrm>
            <a:off x="4669173" y="1841300"/>
            <a:ext cx="3518677" cy="263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Progress: This week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0" name="Google Shape;80;p16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6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Logo design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150" y="2168538"/>
            <a:ext cx="1939701" cy="220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3425" y="1997275"/>
            <a:ext cx="2645048" cy="25443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531600" y="2253475"/>
            <a:ext cx="2300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K-Heart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Map Icon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Red - Blue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807150" y="2734200"/>
            <a:ext cx="656700" cy="525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6"/>
          <p:cNvCxnSpPr>
            <a:stCxn id="85" idx="3"/>
          </p:cNvCxnSpPr>
          <p:nvPr/>
        </p:nvCxnSpPr>
        <p:spPr>
          <a:xfrm flipH="1" rot="10800000">
            <a:off x="1463850" y="2199750"/>
            <a:ext cx="2300700" cy="797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6"/>
          <p:cNvCxnSpPr>
            <a:stCxn id="85" idx="3"/>
          </p:cNvCxnSpPr>
          <p:nvPr/>
        </p:nvCxnSpPr>
        <p:spPr>
          <a:xfrm>
            <a:off x="1463850" y="2996850"/>
            <a:ext cx="2289900" cy="1304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Technical Background: Frontend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3" name="Google Shape;93;p17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7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What is a PWA?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Progressive Web App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Combines the best of the web and native apps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Supported by 97% of web browsers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Can be installed by 88% of web users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Used by companies like Starbucks and Twitter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Technical Background: Frontend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0" name="Google Shape;100;p18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8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Why PWA?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No need for installation through the App Store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Supports cross-platform functionality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Acts like a native application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Can access native app features like: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Camera, push notifications, GPS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Pre-caching for improved performance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Low learning curve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SEO-friendly!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Can be used offline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Technical Background: Frontend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7" name="Google Shape;107;p19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Why Zustand and Yarn?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Zustand: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Small bundle size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Minimizes unnecessary component re-renders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No need for a provider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Yarn: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Faster and more lightweight compared to NPM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Preparation &amp; Setup: Frontend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4" name="Google Shape;114;p20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0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chemeClr val="dk1"/>
                </a:solidFill>
                <a:highlight>
                  <a:schemeClr val="lt1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Overall Design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14684" l="8969" r="12004" t="10279"/>
          <a:stretch/>
        </p:blipFill>
        <p:spPr>
          <a:xfrm>
            <a:off x="426800" y="1512250"/>
            <a:ext cx="6698403" cy="357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1" name="Google Shape;121;p21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/>
        </p:nvSpPr>
        <p:spPr>
          <a:xfrm>
            <a:off x="311700" y="1000800"/>
            <a:ext cx="8520600" cy="39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Setup (Next.js &amp; PWA)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Web App manifest File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</a:t>
            </a: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ervice worker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</a:t>
            </a: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con image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</a:pPr>
            <a:r>
              <a:rPr lang="ko"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Lint (ESLint)</a:t>
            </a:r>
            <a:endParaRPr sz="24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Preparation &amp; Setup: Frontend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